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63" r:id="rId2"/>
    <p:sldId id="472" r:id="rId3"/>
    <p:sldId id="473" r:id="rId4"/>
    <p:sldId id="474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2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CFA25-4EE9-4043-9274-98DE8E7AB70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5420F-BF22-4A20-8072-2A9B1EC719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13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fbc14005-7849-4665-bda3-99d1fe5766e1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9" y="754673"/>
            <a:ext cx="552994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Culture</a:t>
            </a:r>
            <a:r>
              <a:rPr lang="hr-HR" sz="2800" dirty="0"/>
              <a:t> spot 3</a:t>
            </a:r>
            <a:br>
              <a:rPr lang="en-US" sz="2800" dirty="0"/>
            </a:br>
            <a:br>
              <a:rPr lang="en-US" sz="2800" dirty="0"/>
            </a:br>
            <a:r>
              <a:rPr lang="en-GB" dirty="0"/>
              <a:t>Destination: Yellowstone </a:t>
            </a:r>
            <a:br>
              <a:rPr lang="en-US" dirty="0"/>
            </a:br>
            <a:r>
              <a:rPr lang="hr-HR" dirty="0"/>
              <a:t>	</a:t>
            </a:r>
            <a:br>
              <a:rPr lang="hr-HR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2" y="1417455"/>
            <a:ext cx="4012963" cy="5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922B4C8-8322-4682-8470-D97CC2BEA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9319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A664A5-730B-440A-8A24-27BCE7D68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157" y="1218253"/>
            <a:ext cx="6885214" cy="16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4A00E9F-96AA-45B4-B1C6-B99E2E772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1790973"/>
            <a:ext cx="11946017" cy="32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LEARN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buNone/>
              <a:defRPr/>
            </a:pPr>
            <a:r>
              <a:rPr lang="en-GB" sz="2000" dirty="0">
                <a:hlinkClick r:id="rId4"/>
              </a:rPr>
              <a:t>Culture spot 3 Destination Yellowstone | Way to go 4 (e-sfera.hr)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5CF667C-0ABF-4475-B6C4-05226CE6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964"/>
            <a:ext cx="12192000" cy="60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84637C1-FDDA-47BA-86A9-CB3814FAB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930" y="384424"/>
            <a:ext cx="8287653" cy="640226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20022F8-9A3B-47E3-B1F9-D49856157536}"/>
              </a:ext>
            </a:extLst>
          </p:cNvPr>
          <p:cNvSpPr txBox="1"/>
          <p:nvPr/>
        </p:nvSpPr>
        <p:spPr>
          <a:xfrm>
            <a:off x="3344780" y="-493295"/>
            <a:ext cx="482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Breathtaking</a:t>
            </a:r>
            <a:r>
              <a:rPr lang="hr-HR" dirty="0"/>
              <a:t> </a:t>
            </a:r>
            <a:r>
              <a:rPr lang="hr-HR" dirty="0" err="1"/>
              <a:t>incredible</a:t>
            </a:r>
            <a:r>
              <a:rPr lang="hr-HR" dirty="0"/>
              <a:t> </a:t>
            </a:r>
            <a:r>
              <a:rPr lang="hr-HR" dirty="0" err="1"/>
              <a:t>beautiful</a:t>
            </a:r>
            <a:r>
              <a:rPr lang="hr-HR" dirty="0"/>
              <a:t> </a:t>
            </a:r>
            <a:r>
              <a:rPr lang="hr-HR" dirty="0" err="1"/>
              <a:t>amazing</a:t>
            </a:r>
            <a:r>
              <a:rPr lang="hr-HR" dirty="0"/>
              <a:t> </a:t>
            </a:r>
            <a:r>
              <a:rPr lang="hr-HR" dirty="0" err="1"/>
              <a:t>wildlife</a:t>
            </a:r>
            <a:endParaRPr lang="en-GB" dirty="0"/>
          </a:p>
        </p:txBody>
      </p:sp>
      <p:pic>
        <p:nvPicPr>
          <p:cNvPr id="3" name="cs3">
            <a:hlinkClick r:id="" action="ppaction://media"/>
            <a:extLst>
              <a:ext uri="{FF2B5EF4-FFF2-40B4-BE49-F238E27FC236}">
                <a16:creationId xmlns:a16="http://schemas.microsoft.com/office/drawing/2014/main" id="{BB50ADE9-E156-52EA-F163-81238DDCB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417" y="2973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562361-72D1-45D8-ADFC-3E3A1980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0"/>
            <a:ext cx="119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9AEE130-CFEE-4CFA-B616-CA669578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9568"/>
            <a:ext cx="12192000" cy="219886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6CA420B-4BB1-4C14-9B85-44BDE6EFF01C}"/>
              </a:ext>
            </a:extLst>
          </p:cNvPr>
          <p:cNvSpPr txBox="1"/>
          <p:nvPr/>
        </p:nvSpPr>
        <p:spPr>
          <a:xfrm>
            <a:off x="954331" y="3982747"/>
            <a:ext cx="2707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7030A0"/>
                </a:solidFill>
              </a:rPr>
              <a:t>r e a t h t a k  i  n g</a:t>
            </a:r>
            <a:endParaRPr lang="en-GB" sz="2500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09DE5A1-9C58-47B1-BD69-7798853596D3}"/>
              </a:ext>
            </a:extLst>
          </p:cNvPr>
          <p:cNvSpPr txBox="1"/>
          <p:nvPr/>
        </p:nvSpPr>
        <p:spPr>
          <a:xfrm>
            <a:off x="3781756" y="3982747"/>
            <a:ext cx="20896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7030A0"/>
                </a:solidFill>
              </a:rPr>
              <a:t>n c r e d i b  l e</a:t>
            </a:r>
            <a:endParaRPr lang="en-GB" sz="2500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42D78D1-922D-4E9E-9CF6-6C5502D16343}"/>
              </a:ext>
            </a:extLst>
          </p:cNvPr>
          <p:cNvSpPr txBox="1"/>
          <p:nvPr/>
        </p:nvSpPr>
        <p:spPr>
          <a:xfrm>
            <a:off x="6071937" y="3970715"/>
            <a:ext cx="15681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7030A0"/>
                </a:solidFill>
              </a:rPr>
              <a:t>m a z i n g</a:t>
            </a:r>
            <a:endParaRPr lang="en-GB" sz="2500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A5D527A-3F2B-4644-B145-B38FEC91D9B8}"/>
              </a:ext>
            </a:extLst>
          </p:cNvPr>
          <p:cNvSpPr txBox="1"/>
          <p:nvPr/>
        </p:nvSpPr>
        <p:spPr>
          <a:xfrm>
            <a:off x="7944853" y="3970715"/>
            <a:ext cx="1860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7030A0"/>
                </a:solidFill>
              </a:rPr>
              <a:t>e a u t  i f u  l</a:t>
            </a:r>
            <a:endParaRPr lang="en-GB" sz="2500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2F3B5AF-3E1F-425E-AB90-2006FC3D6D15}"/>
              </a:ext>
            </a:extLst>
          </p:cNvPr>
          <p:cNvSpPr txBox="1"/>
          <p:nvPr/>
        </p:nvSpPr>
        <p:spPr>
          <a:xfrm>
            <a:off x="10130500" y="3970715"/>
            <a:ext cx="19732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7030A0"/>
                </a:solidFill>
              </a:rPr>
              <a:t>o n d e r f u  l  </a:t>
            </a:r>
            <a:endParaRPr lang="en-GB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278401D-489C-4092-9860-61238A56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200"/>
            <a:ext cx="12192000" cy="339417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FA12076-71D7-481A-BA9F-B43CCA5D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9809"/>
            <a:ext cx="12192000" cy="14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91EE4F6-6F05-41B4-933A-3F886786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188"/>
            <a:ext cx="12192000" cy="54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DDF149-F6C2-4201-A352-208EAAF4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BDD52FD-2FC7-4654-A963-2C994E06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415" y="0"/>
            <a:ext cx="9479169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6D217BB-B2B7-436E-9EB5-3301272F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8162"/>
            <a:ext cx="12192000" cy="51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4819</TotalTime>
  <Words>79</Words>
  <Application>Microsoft Office PowerPoint</Application>
  <PresentationFormat>Widescreen</PresentationFormat>
  <Paragraphs>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sustava Office</vt:lpstr>
      <vt:lpstr>Unit 3: Culture spot 3  Destination: Yellowstone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339</cp:revision>
  <dcterms:created xsi:type="dcterms:W3CDTF">2021-09-01T06:25:32Z</dcterms:created>
  <dcterms:modified xsi:type="dcterms:W3CDTF">2022-11-22T12:02:39Z</dcterms:modified>
</cp:coreProperties>
</file>